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2"/>
    <p:sldId id="267" r:id="rId3"/>
    <p:sldId id="268" r:id="rId4"/>
    <p:sldId id="266" r:id="rId5"/>
    <p:sldId id="269" r:id="rId6"/>
    <p:sldId id="284" r:id="rId7"/>
    <p:sldId id="285" r:id="rId8"/>
    <p:sldId id="286" r:id="rId9"/>
    <p:sldId id="287" r:id="rId10"/>
    <p:sldId id="28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5" d="100"/>
          <a:sy n="85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69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8356-FFDA-4E74-B804-79023C7DD259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32D8-F2D2-4D01-80A9-88F3B128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DDCE7-616C-4285-A468-7301F171BC9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D8F7-2BDD-4C56-98AF-2E212EF34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C29-B8C5-4C7A-B6DA-418494D5CB21}" type="datetimeFigureOut">
              <a:rPr lang="en-US" smtClean="0"/>
              <a:pPr/>
              <a:t>8/9/2022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43838-BFF5-400C-B067-3DF4A5F395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KLE SPORTS     MANAGEMENT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0056" y="2564904"/>
            <a:ext cx="5486400" cy="914400"/>
          </a:xfrm>
        </p:spPr>
        <p:txBody>
          <a:bodyPr>
            <a:no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 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VARUN HEGDE 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PRAVEEN SHETTY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</a:t>
            </a:r>
            <a:r>
              <a:rPr lang="en-IN" dirty="0" smtClean="0"/>
              <a:t>PAGE</a:t>
            </a:r>
            <a:endParaRPr lang="en-IN" dirty="0"/>
          </a:p>
        </p:txBody>
      </p:sp>
      <p:grpSp>
        <p:nvGrpSpPr>
          <p:cNvPr id="4" name="Group 3"/>
          <p:cNvGrpSpPr/>
          <p:nvPr/>
        </p:nvGrpSpPr>
        <p:grpSpPr>
          <a:xfrm>
            <a:off x="2136808" y="-406082"/>
            <a:ext cx="8639712" cy="7735300"/>
            <a:chOff x="813" y="0"/>
            <a:chExt cx="5630474" cy="7735713"/>
          </a:xfrm>
        </p:grpSpPr>
        <p:sp>
          <p:nvSpPr>
            <p:cNvPr id="5" name="Rectangle 4"/>
            <p:cNvSpPr/>
            <p:nvPr/>
          </p:nvSpPr>
          <p:spPr>
            <a:xfrm>
              <a:off x="813" y="0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571999" y="7063232"/>
              <a:ext cx="59288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Shape 81618"/>
            <p:cNvSpPr/>
            <p:nvPr/>
          </p:nvSpPr>
          <p:spPr>
            <a:xfrm>
              <a:off x="813" y="7241916"/>
              <a:ext cx="5571109" cy="16764"/>
            </a:xfrm>
            <a:custGeom>
              <a:avLst/>
              <a:gdLst/>
              <a:ahLst/>
              <a:cxnLst/>
              <a:rect l="0" t="0" r="0" b="0"/>
              <a:pathLst>
                <a:path w="5571109" h="16764">
                  <a:moveTo>
                    <a:pt x="0" y="0"/>
                  </a:moveTo>
                  <a:lnTo>
                    <a:pt x="5571109" y="0"/>
                  </a:lnTo>
                  <a:lnTo>
                    <a:pt x="5571109" y="16764"/>
                  </a:lnTo>
                  <a:lnTo>
                    <a:pt x="0" y="1676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" y="7473188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pic>
          <p:nvPicPr>
            <p:cNvPr id="9" name="Picture 8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375419" y="1955521"/>
              <a:ext cx="3707264" cy="5184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519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76732F-4446-B3CB-1A23-062F2D400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 page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94045E-148E-8074-3AA0-9DE0061D1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" y="1628800"/>
            <a:ext cx="10609588" cy="4704928"/>
          </a:xfrm>
        </p:spPr>
      </p:pic>
    </p:spTree>
    <p:extLst>
      <p:ext uri="{BB962C8B-B14F-4D97-AF65-F5344CB8AC3E}">
        <p14:creationId xmlns:p14="http://schemas.microsoft.com/office/powerpoint/2010/main" val="186455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B7F3D-0780-9C95-27B8-3A47597F8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page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A4A63A-32D5-5D6D-5835-E8B6EC46F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04" y="1772816"/>
            <a:ext cx="10729192" cy="4347882"/>
          </a:xfrm>
        </p:spPr>
      </p:pic>
    </p:spTree>
    <p:extLst>
      <p:ext uri="{BB962C8B-B14F-4D97-AF65-F5344CB8AC3E}">
        <p14:creationId xmlns:p14="http://schemas.microsoft.com/office/powerpoint/2010/main" val="2428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130D-6262-FB6F-48B4-28FD4D93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PD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028F3D-EBF9-C1B3-A752-2025BA5CE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9456" y="1676400"/>
            <a:ext cx="9721080" cy="4343400"/>
          </a:xfrm>
        </p:spPr>
      </p:pic>
    </p:spTree>
    <p:extLst>
      <p:ext uri="{BB962C8B-B14F-4D97-AF65-F5344CB8AC3E}">
        <p14:creationId xmlns:p14="http://schemas.microsoft.com/office/powerpoint/2010/main" val="16552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33854-752C-1971-6BA6-428717265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4F26BF-FCA0-E889-0E16-1B7F53102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1676400"/>
            <a:ext cx="10213775" cy="4343400"/>
          </a:xfrm>
        </p:spPr>
      </p:pic>
    </p:spTree>
    <p:extLst>
      <p:ext uri="{BB962C8B-B14F-4D97-AF65-F5344CB8AC3E}">
        <p14:creationId xmlns:p14="http://schemas.microsoft.com/office/powerpoint/2010/main" val="196110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57DACA-9F80-E02C-6996-9325FED87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441" y="260648"/>
            <a:ext cx="10058400" cy="1752600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C6CE74-D6AC-FB07-2B7E-7487ED8E1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492896"/>
            <a:ext cx="10058400" cy="114300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Registration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Sports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531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20B33-4D73-F658-7F69-22E980127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16" y="260648"/>
            <a:ext cx="10058400" cy="1752600"/>
          </a:xfrm>
        </p:spPr>
        <p:txBody>
          <a:bodyPr/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03B03-EF5F-FF3E-B146-4FB8A6F16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416" y="2492896"/>
            <a:ext cx="10058400" cy="114300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Sports management system is not only rewarding but it also helps to quickly organize the sports events interval of the time.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will be able to check anything related to sports at any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Paper work and manual work is reduced through this system.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system is user friendly and easy to use.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32060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70B6A2-2AC5-C7AC-7708-C4BBEFF12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Process logic</a:t>
            </a:r>
            <a:endParaRPr lang="en-IN" dirty="0"/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CFEE1AF2-9648-1CFB-79AA-1FAC8EC36C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76400"/>
            <a:ext cx="9709720" cy="4560912"/>
          </a:xfrm>
        </p:spPr>
      </p:pic>
    </p:spTree>
    <p:extLst>
      <p:ext uri="{BB962C8B-B14F-4D97-AF65-F5344CB8AC3E}">
        <p14:creationId xmlns:p14="http://schemas.microsoft.com/office/powerpoint/2010/main" val="15629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0B043-1DF7-8DAA-B430-7EE8B0B63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Modules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7242C-5AB0-A457-4FEE-069629CE8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Pd details(physical director)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788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D8353-247E-340D-C08D-B25C74890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Zero level DFD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5474F-77FE-0557-041C-F795DF1DC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4F36A97F-EBDC-B5FD-25CE-1F2D8FEED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12" y="1555425"/>
            <a:ext cx="11104775" cy="475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5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10285784" cy="4343400"/>
          </a:xfrm>
        </p:spPr>
        <p:txBody>
          <a:bodyPr/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web application, which facilitates the sports department to maintain the materials and stocks of the sports department. Managing the sports activities and maintaining the records of the department.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39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35C74-D168-8DAE-4C70-FDA75C95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Minimum hardware  requirement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3BFE7-83C7-20AA-6032-4FED74BC4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400" y="1700808"/>
            <a:ext cx="10058400" cy="4343400"/>
          </a:xfrm>
        </p:spPr>
        <p:txBody>
          <a:bodyPr/>
          <a:lstStyle/>
          <a:p>
            <a:pPr marL="537845" indent="-6350">
              <a:lnSpc>
                <a:spcPct val="107000"/>
              </a:lnSpc>
              <a:spcAft>
                <a:spcPts val="1475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PROCESSOR: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PENTIUM  IV OR ABOVE</a:t>
            </a:r>
          </a:p>
          <a:p>
            <a:pPr marL="537845" indent="-6350">
              <a:lnSpc>
                <a:spcPct val="107000"/>
              </a:lnSpc>
              <a:spcAft>
                <a:spcPts val="95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RAM: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512 MB OR MORE</a:t>
            </a:r>
          </a:p>
          <a:p>
            <a:pPr marL="537845" indent="-6350">
              <a:lnSpc>
                <a:spcPct val="107000"/>
              </a:lnSpc>
              <a:spcAft>
                <a:spcPts val="92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 DISC: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20GB OF AVAILABLE SPACE OF HARD DISC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906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AAF60-8CF3-2424-9C76-38D5DC0C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specification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7C93C-0EDB-3670-3B60-FD6FEDE01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47370" indent="-6350">
              <a:lnSpc>
                <a:spcPct val="104000"/>
              </a:lnSpc>
              <a:spcAft>
                <a:spcPts val="945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FRONT END: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HTML,CSS</a:t>
            </a:r>
          </a:p>
          <a:p>
            <a:pPr marL="537845" indent="-6350">
              <a:lnSpc>
                <a:spcPct val="107000"/>
              </a:lnSpc>
              <a:spcAft>
                <a:spcPts val="86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OPERATING SYSTEM: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WINDOWS XP,WINDOWS 2000 and above</a:t>
            </a:r>
          </a:p>
          <a:p>
            <a:pPr marL="547370" indent="-6350">
              <a:lnSpc>
                <a:spcPct val="104000"/>
              </a:lnSpc>
              <a:spcAft>
                <a:spcPts val="106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SERVER SIDE SOFTWARE:</a:t>
            </a:r>
            <a:r>
              <a:rPr lang="en-IN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XAMP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 server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7370" indent="-6350">
              <a:lnSpc>
                <a:spcPct val="104000"/>
              </a:lnSpc>
              <a:spcAft>
                <a:spcPts val="106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MIDLEWARE : PHP</a:t>
            </a:r>
            <a:r>
              <a:rPr lang="en-IN" sz="2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7370" indent="-6350">
              <a:lnSpc>
                <a:spcPct val="104000"/>
              </a:lnSpc>
              <a:spcAft>
                <a:spcPts val="106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DATABASE : 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7370" indent="-6350">
              <a:lnSpc>
                <a:spcPct val="104000"/>
              </a:lnSpc>
              <a:spcAft>
                <a:spcPts val="1060"/>
              </a:spcAft>
            </a:pPr>
            <a:r>
              <a:rPr lang="en-IN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DESINING TOOL : </a:t>
            </a:r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Dreamweaver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360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6AA1E-0A7D-833D-7492-46458F3AE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LIMITATION OF THE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99D08-320F-0ED4-7837-C4A114685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Time consuming.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keep database up to date regular update is needed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286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9D33-E5FB-707D-E84D-610421967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FUTURE/SCOPE OF THE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62CCD-587B-1C09-DD11-386C8DCB9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operations that are done manually can be done within a matter of seconds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video stream and live score can be made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08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AA639E-CE86-DD60-DD33-C880E7A1161B}"/>
              </a:ext>
            </a:extLst>
          </p:cNvPr>
          <p:cNvSpPr txBox="1"/>
          <p:nvPr/>
        </p:nvSpPr>
        <p:spPr>
          <a:xfrm>
            <a:off x="2927648" y="2564904"/>
            <a:ext cx="60935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1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sz="6600" b="1" dirty="0"/>
          </a:p>
        </p:txBody>
      </p:sp>
    </p:spTree>
    <p:extLst>
      <p:ext uri="{BB962C8B-B14F-4D97-AF65-F5344CB8AC3E}">
        <p14:creationId xmlns:p14="http://schemas.microsoft.com/office/powerpoint/2010/main" val="55067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16" y="260648"/>
            <a:ext cx="10058400" cy="1752600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Objective of the project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424" y="2264169"/>
            <a:ext cx="10058400" cy="1143000"/>
          </a:xfrm>
        </p:spPr>
        <p:txBody>
          <a:bodyPr/>
          <a:lstStyle/>
          <a:p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objective is to develop a web application for the sports department. To maintain the sports activities efficiently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9311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ll the sports activities are maintained manually. The PD head has to send the circular to all departments to notify about the sports events.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Proposed system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22EB6D-8FB3-6C8E-FF61-C8CD61AF734D}"/>
              </a:ext>
            </a:extLst>
          </p:cNvPr>
          <p:cNvSpPr txBox="1"/>
          <p:nvPr/>
        </p:nvSpPr>
        <p:spPr>
          <a:xfrm>
            <a:off x="1235460" y="1723980"/>
            <a:ext cx="97210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application, which facilitates the sports department to maintain the materials and stocks of    the sports department.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the sports activities and maintaining the records of the department.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this system the physical department head can post the events like inter college and zonal events.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events posted by the department is available to students on the website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7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grpSp>
        <p:nvGrpSpPr>
          <p:cNvPr id="4" name="Group 3"/>
          <p:cNvGrpSpPr/>
          <p:nvPr/>
        </p:nvGrpSpPr>
        <p:grpSpPr>
          <a:xfrm>
            <a:off x="1847528" y="1196752"/>
            <a:ext cx="8424936" cy="5472608"/>
            <a:chOff x="0" y="0"/>
            <a:chExt cx="5608426" cy="3724369"/>
          </a:xfrm>
        </p:grpSpPr>
        <p:sp>
          <p:nvSpPr>
            <p:cNvPr id="5" name="Rectangle 4"/>
            <p:cNvSpPr/>
            <p:nvPr/>
          </p:nvSpPr>
          <p:spPr>
            <a:xfrm>
              <a:off x="813" y="0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549138" y="3043809"/>
              <a:ext cx="59288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Shape 81610"/>
            <p:cNvSpPr/>
            <p:nvPr/>
          </p:nvSpPr>
          <p:spPr>
            <a:xfrm>
              <a:off x="813" y="3222493"/>
              <a:ext cx="5548249" cy="16764"/>
            </a:xfrm>
            <a:custGeom>
              <a:avLst/>
              <a:gdLst/>
              <a:ahLst/>
              <a:cxnLst/>
              <a:rect l="0" t="0" r="0" b="0"/>
              <a:pathLst>
                <a:path w="5548249" h="16764">
                  <a:moveTo>
                    <a:pt x="0" y="0"/>
                  </a:moveTo>
                  <a:lnTo>
                    <a:pt x="5548249" y="0"/>
                  </a:lnTo>
                  <a:lnTo>
                    <a:pt x="5548249" y="16764"/>
                  </a:lnTo>
                  <a:lnTo>
                    <a:pt x="0" y="1676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" y="3425943"/>
              <a:ext cx="67395" cy="29842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6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pic>
          <p:nvPicPr>
            <p:cNvPr id="9" name="Picture 8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375915"/>
              <a:ext cx="5547360" cy="2824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23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Achievement </a:t>
            </a:r>
            <a:r>
              <a:rPr lang="en-IN" dirty="0" smtClean="0"/>
              <a:t>page</a:t>
            </a:r>
            <a:endParaRPr lang="en-IN" dirty="0"/>
          </a:p>
        </p:txBody>
      </p:sp>
      <p:grpSp>
        <p:nvGrpSpPr>
          <p:cNvPr id="4" name="Group 3"/>
          <p:cNvGrpSpPr/>
          <p:nvPr/>
        </p:nvGrpSpPr>
        <p:grpSpPr>
          <a:xfrm>
            <a:off x="1919536" y="1196752"/>
            <a:ext cx="8136904" cy="5904656"/>
            <a:chOff x="0" y="0"/>
            <a:chExt cx="5440787" cy="4763533"/>
          </a:xfrm>
        </p:grpSpPr>
        <p:sp>
          <p:nvSpPr>
            <p:cNvPr id="5" name="Rectangle 4"/>
            <p:cNvSpPr/>
            <p:nvPr/>
          </p:nvSpPr>
          <p:spPr>
            <a:xfrm>
              <a:off x="813" y="0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381499" y="4092576"/>
              <a:ext cx="59288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Shape 81612"/>
            <p:cNvSpPr/>
            <p:nvPr/>
          </p:nvSpPr>
          <p:spPr>
            <a:xfrm>
              <a:off x="813" y="4271260"/>
              <a:ext cx="5380609" cy="16764"/>
            </a:xfrm>
            <a:custGeom>
              <a:avLst/>
              <a:gdLst/>
              <a:ahLst/>
              <a:cxnLst/>
              <a:rect l="0" t="0" r="0" b="0"/>
              <a:pathLst>
                <a:path w="5380609" h="16764">
                  <a:moveTo>
                    <a:pt x="0" y="0"/>
                  </a:moveTo>
                  <a:lnTo>
                    <a:pt x="5380609" y="0"/>
                  </a:lnTo>
                  <a:lnTo>
                    <a:pt x="5380609" y="16764"/>
                  </a:lnTo>
                  <a:lnTo>
                    <a:pt x="0" y="1676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" y="4501008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pic>
          <p:nvPicPr>
            <p:cNvPr id="9" name="Picture 8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401951"/>
              <a:ext cx="5379720" cy="3838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680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EVENT </a:t>
            </a:r>
            <a:r>
              <a:rPr lang="en-IN" dirty="0" smtClean="0"/>
              <a:t>PAGE</a:t>
            </a:r>
            <a:endParaRPr lang="en-IN" dirty="0"/>
          </a:p>
        </p:txBody>
      </p:sp>
      <p:grpSp>
        <p:nvGrpSpPr>
          <p:cNvPr id="4" name="Group 3"/>
          <p:cNvGrpSpPr/>
          <p:nvPr/>
        </p:nvGrpSpPr>
        <p:grpSpPr>
          <a:xfrm>
            <a:off x="1343472" y="1372510"/>
            <a:ext cx="9217024" cy="5656890"/>
            <a:chOff x="0" y="0"/>
            <a:chExt cx="5669387" cy="5485908"/>
          </a:xfrm>
        </p:grpSpPr>
        <p:sp>
          <p:nvSpPr>
            <p:cNvPr id="5" name="Rectangle 4"/>
            <p:cNvSpPr/>
            <p:nvPr/>
          </p:nvSpPr>
          <p:spPr>
            <a:xfrm>
              <a:off x="813" y="0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610099" y="4814951"/>
              <a:ext cx="59288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Shape 81614"/>
            <p:cNvSpPr/>
            <p:nvPr/>
          </p:nvSpPr>
          <p:spPr>
            <a:xfrm>
              <a:off x="813" y="4993636"/>
              <a:ext cx="5609209" cy="16763"/>
            </a:xfrm>
            <a:custGeom>
              <a:avLst/>
              <a:gdLst/>
              <a:ahLst/>
              <a:cxnLst/>
              <a:rect l="0" t="0" r="0" b="0"/>
              <a:pathLst>
                <a:path w="5609209" h="16763">
                  <a:moveTo>
                    <a:pt x="0" y="0"/>
                  </a:moveTo>
                  <a:lnTo>
                    <a:pt x="5609209" y="0"/>
                  </a:lnTo>
                  <a:lnTo>
                    <a:pt x="5609209" y="16763"/>
                  </a:lnTo>
                  <a:lnTo>
                    <a:pt x="0" y="16763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" y="5223383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pic>
          <p:nvPicPr>
            <p:cNvPr id="9" name="Picture 8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400934"/>
              <a:ext cx="5608320" cy="457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748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CONTACT </a:t>
            </a:r>
            <a:r>
              <a:rPr lang="en-IN" dirty="0" smtClean="0"/>
              <a:t>PAGE</a:t>
            </a:r>
            <a:endParaRPr lang="en-IN" dirty="0"/>
          </a:p>
        </p:txBody>
      </p:sp>
      <p:grpSp>
        <p:nvGrpSpPr>
          <p:cNvPr id="4" name="Group 3"/>
          <p:cNvGrpSpPr/>
          <p:nvPr/>
        </p:nvGrpSpPr>
        <p:grpSpPr>
          <a:xfrm>
            <a:off x="1523492" y="1268760"/>
            <a:ext cx="9109012" cy="5886183"/>
            <a:chOff x="-519122" y="0"/>
            <a:chExt cx="6333288" cy="5886721"/>
          </a:xfrm>
        </p:grpSpPr>
        <p:sp>
          <p:nvSpPr>
            <p:cNvPr id="5" name="Rectangle 4"/>
            <p:cNvSpPr/>
            <p:nvPr/>
          </p:nvSpPr>
          <p:spPr>
            <a:xfrm>
              <a:off x="813" y="0"/>
              <a:ext cx="59287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754878" y="5215763"/>
              <a:ext cx="59288" cy="262525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Shape 81616"/>
            <p:cNvSpPr/>
            <p:nvPr/>
          </p:nvSpPr>
          <p:spPr>
            <a:xfrm>
              <a:off x="813" y="5394448"/>
              <a:ext cx="5753989" cy="16764"/>
            </a:xfrm>
            <a:custGeom>
              <a:avLst/>
              <a:gdLst/>
              <a:ahLst/>
              <a:cxnLst/>
              <a:rect l="0" t="0" r="0" b="0"/>
              <a:pathLst>
                <a:path w="5753989" h="16764">
                  <a:moveTo>
                    <a:pt x="0" y="0"/>
                  </a:moveTo>
                  <a:lnTo>
                    <a:pt x="5753989" y="0"/>
                  </a:lnTo>
                  <a:lnTo>
                    <a:pt x="5753989" y="16764"/>
                  </a:lnTo>
                  <a:lnTo>
                    <a:pt x="0" y="1676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" y="5624195"/>
              <a:ext cx="59287" cy="26252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539750" indent="-6350" algn="l"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pic>
          <p:nvPicPr>
            <p:cNvPr id="9" name="Picture 8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519122" y="401442"/>
              <a:ext cx="6272857" cy="49259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339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ketball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ketball presentation (widescreen).potx" id="{CC5AF3F1-F1AD-46F5-B229-4E1329F06412}" vid="{B7E1BF64-2168-4738-AA42-CF7C9F7F9E95}"/>
    </a:ext>
  </a:extLst>
</a:theme>
</file>

<file path=ppt/theme/theme2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Basketball presentation (widescreen)</Template>
  <TotalTime>202</TotalTime>
  <Words>366</Words>
  <Application>Microsoft Office PowerPoint</Application>
  <PresentationFormat>Widescreen</PresentationFormat>
  <Paragraphs>74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Franklin Gothic Medium</vt:lpstr>
      <vt:lpstr>Impact</vt:lpstr>
      <vt:lpstr>Times New Roman</vt:lpstr>
      <vt:lpstr>Basketball 16x9</vt:lpstr>
      <vt:lpstr>KLE SPORTS     MANAGEMENT </vt:lpstr>
      <vt:lpstr>INTRODUCTION</vt:lpstr>
      <vt:lpstr>Objective of the project</vt:lpstr>
      <vt:lpstr>EXISTING SYSTEM</vt:lpstr>
      <vt:lpstr>Proposed system</vt:lpstr>
      <vt:lpstr>Home page</vt:lpstr>
      <vt:lpstr>Achievement page</vt:lpstr>
      <vt:lpstr>EVENT PAGE</vt:lpstr>
      <vt:lpstr>CONTACT PAGE</vt:lpstr>
      <vt:lpstr>ABOUT PAGE</vt:lpstr>
      <vt:lpstr>Login page </vt:lpstr>
      <vt:lpstr>Admin page </vt:lpstr>
      <vt:lpstr>PD page</vt:lpstr>
      <vt:lpstr>User page</vt:lpstr>
      <vt:lpstr>Input</vt:lpstr>
      <vt:lpstr>output</vt:lpstr>
      <vt:lpstr>Process logic</vt:lpstr>
      <vt:lpstr>Modules</vt:lpstr>
      <vt:lpstr>Zero level DFD</vt:lpstr>
      <vt:lpstr>Minimum hardware  requirement </vt:lpstr>
      <vt:lpstr>Software specification</vt:lpstr>
      <vt:lpstr>LIMITATION OF THE PROJECT</vt:lpstr>
      <vt:lpstr>FUTURE/SCOPE OF THE PROJECT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KLE SPORTS     MANAGEMENT </dc:title>
  <dc:creator>VARUN H</dc:creator>
  <cp:lastModifiedBy>Windows User</cp:lastModifiedBy>
  <cp:revision>10</cp:revision>
  <dcterms:created xsi:type="dcterms:W3CDTF">2022-08-08T14:37:50Z</dcterms:created>
  <dcterms:modified xsi:type="dcterms:W3CDTF">2022-08-09T15:40:58Z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